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0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75" d="100"/>
          <a:sy n="75" d="100"/>
        </p:scale>
        <p:origin x="480" y="-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456707" y="7663588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1697087" y="1699689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5855294" y="7678689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A9866A20-0480-4082-8F00-43BA9DD3242F}"/>
              </a:ext>
            </a:extLst>
          </p:cNvPr>
          <p:cNvGrpSpPr>
            <a:grpSpLocks noChangeAspect="1"/>
          </p:cNvGrpSpPr>
          <p:nvPr/>
        </p:nvGrpSpPr>
        <p:grpSpPr>
          <a:xfrm>
            <a:off x="11368560" y="7678689"/>
            <a:ext cx="4889848" cy="3790038"/>
            <a:chOff x="2365686" y="969505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378390" y="982209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2928293" y="432303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74777A3B-1DB8-4160-9EFE-F755B5F3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95932" y="2097797"/>
              <a:ext cx="3634419" cy="1354706"/>
            </a:xfrm>
            <a:prstGeom prst="rect">
              <a:avLst/>
            </a:prstGeom>
          </p:spPr>
        </p:pic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3174998" y="3469519"/>
              <a:ext cx="4057651" cy="122130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5686" y="969505"/>
              <a:ext cx="4140890" cy="179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11784</TotalTime>
  <Words>327</Words>
  <Application>Microsoft Office PowerPoint</Application>
  <PresentationFormat>사용자 지정</PresentationFormat>
  <Paragraphs>308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1714</cp:revision>
  <dcterms:created xsi:type="dcterms:W3CDTF">2014-09-26T00:08:04Z</dcterms:created>
  <dcterms:modified xsi:type="dcterms:W3CDTF">2024-03-17T03:02:05Z</dcterms:modified>
</cp:coreProperties>
</file>